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90" r:id="rId3"/>
    <p:sldId id="291" r:id="rId4"/>
    <p:sldId id="264" r:id="rId5"/>
    <p:sldId id="285" r:id="rId6"/>
    <p:sldId id="288" r:id="rId7"/>
    <p:sldId id="267" r:id="rId8"/>
    <p:sldId id="284" r:id="rId9"/>
    <p:sldId id="271" r:id="rId10"/>
    <p:sldId id="287" r:id="rId11"/>
    <p:sldId id="286" r:id="rId12"/>
    <p:sldId id="275" r:id="rId13"/>
    <p:sldId id="282" r:id="rId14"/>
    <p:sldId id="293" r:id="rId15"/>
    <p:sldId id="283" r:id="rId16"/>
    <p:sldId id="265" r:id="rId17"/>
    <p:sldId id="276" r:id="rId18"/>
    <p:sldId id="277" r:id="rId19"/>
    <p:sldId id="289" r:id="rId20"/>
    <p:sldId id="26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6965E-3122-4F12-88D4-FFD731475E50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C1DD33-FB10-49D9-BD8A-D7D19783C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998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C1DD33-FB10-49D9-BD8A-D7D19783CE9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406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81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120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29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005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086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836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548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35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91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788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EF38B-D110-4C3C-AE6C-FDB4DB296964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EF38B-D110-4C3C-AE6C-FDB4DB296964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464FD-8E01-451C-94AD-9A7F8BE5E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34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Развивающая предметно-  пространственная среда в средней группе №3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093" y="1690687"/>
            <a:ext cx="6964907" cy="5167312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5624"/>
            <a:ext cx="5061081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8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3466530"/>
            <a:ext cx="7048500" cy="33914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0"/>
            <a:ext cx="7048500" cy="346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71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78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Природный уголок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003" y="1690688"/>
            <a:ext cx="6418997" cy="4409153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15" y="1690687"/>
            <a:ext cx="5181600" cy="4409153"/>
          </a:xfrm>
        </p:spPr>
      </p:pic>
    </p:spTree>
    <p:extLst>
      <p:ext uri="{BB962C8B-B14F-4D97-AF65-F5344CB8AC3E}">
        <p14:creationId xmlns:p14="http://schemas.microsoft.com/office/powerpoint/2010/main" val="397048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754" y="0"/>
            <a:ext cx="5518245" cy="39987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98794"/>
            <a:ext cx="12192000" cy="28592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73753" cy="399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60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730" y="0"/>
            <a:ext cx="5982269" cy="40124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729" y="4012442"/>
            <a:ext cx="5982270" cy="28455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209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Сюжетно ролевая игра «Магазин»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0970"/>
            <a:ext cx="6155140" cy="493703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140" y="1920970"/>
            <a:ext cx="6036860" cy="4937030"/>
          </a:xfrm>
        </p:spPr>
      </p:pic>
    </p:spTree>
    <p:extLst>
      <p:ext uri="{BB962C8B-B14F-4D97-AF65-F5344CB8AC3E}">
        <p14:creationId xmlns:p14="http://schemas.microsoft.com/office/powerpoint/2010/main" val="241609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Сюжетно ролевая игра «Лаборатория»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6172200" cy="516731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690688"/>
            <a:ext cx="6019799" cy="5167312"/>
          </a:xfrm>
        </p:spPr>
      </p:pic>
    </p:spTree>
    <p:extLst>
      <p:ext uri="{BB962C8B-B14F-4D97-AF65-F5344CB8AC3E}">
        <p14:creationId xmlns:p14="http://schemas.microsoft.com/office/powerpoint/2010/main" val="17157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Игра «Аптека»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25624"/>
            <a:ext cx="5622878" cy="503237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879" y="1825625"/>
            <a:ext cx="6569121" cy="5032374"/>
          </a:xfrm>
        </p:spPr>
      </p:pic>
    </p:spTree>
    <p:extLst>
      <p:ext uri="{BB962C8B-B14F-4D97-AF65-F5344CB8AC3E}">
        <p14:creationId xmlns:p14="http://schemas.microsoft.com/office/powerpoint/2010/main" val="217485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1026" name="Picture 2" descr="https://ciur.ru/slt/slt_dsmn/pages/087ca5cbb469c6346580622af7976a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-27295"/>
            <a:ext cx="7048500" cy="417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maam.ru/upload/blogs/detsad-173355-15121390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1" y="3473355"/>
            <a:ext cx="7048499" cy="341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8" y="-27295"/>
            <a:ext cx="7048502" cy="382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9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158" y="0"/>
            <a:ext cx="6450842" cy="66874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411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20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122" y="0"/>
            <a:ext cx="5542086" cy="6858000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77" y="0"/>
            <a:ext cx="5532577" cy="6858000"/>
          </a:xfrm>
        </p:spPr>
      </p:pic>
    </p:spTree>
    <p:extLst>
      <p:ext uri="{BB962C8B-B14F-4D97-AF65-F5344CB8AC3E}">
        <p14:creationId xmlns:p14="http://schemas.microsoft.com/office/powerpoint/2010/main" val="161598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48" y="3657600"/>
            <a:ext cx="5777552" cy="3200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49" y="1"/>
            <a:ext cx="5777552" cy="3657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144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17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42666" y="1402355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Учебная зона.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909482" cy="6857999"/>
          </a:xfrm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482" y="0"/>
            <a:ext cx="628251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41352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4135272"/>
            <a:ext cx="5143500" cy="27227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48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15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37" y="150124"/>
            <a:ext cx="11505064" cy="644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49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1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328" y="0"/>
            <a:ext cx="8097672" cy="6857999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640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9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31</Words>
  <Application>Microsoft Office PowerPoint</Application>
  <PresentationFormat>Широкоэкранный</PresentationFormat>
  <Paragraphs>7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Развивающая предметно-  пространственная среда в средней группе №3</vt:lpstr>
      <vt:lpstr>Презентация PowerPoint</vt:lpstr>
      <vt:lpstr>Презентация PowerPoint</vt:lpstr>
      <vt:lpstr>Учебная зона.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Природный уголок</vt:lpstr>
      <vt:lpstr>Презентация PowerPoint</vt:lpstr>
      <vt:lpstr>Презентация PowerPoint</vt:lpstr>
      <vt:lpstr>Презентация PowerPoint</vt:lpstr>
      <vt:lpstr>Сюжетно ролевая игра «Магазин»</vt:lpstr>
      <vt:lpstr>Сюжетно ролевая игра «Лаборатория»</vt:lpstr>
      <vt:lpstr>Игра «Аптека»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fermo</cp:lastModifiedBy>
  <cp:revision>22</cp:revision>
  <dcterms:created xsi:type="dcterms:W3CDTF">2022-10-22T16:46:01Z</dcterms:created>
  <dcterms:modified xsi:type="dcterms:W3CDTF">2022-12-07T10:14:30Z</dcterms:modified>
</cp:coreProperties>
</file>